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16E6A8C-7B6B-4E41-A144-E99149D59945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F3F7EBE-CD2E-4458-8486-57E46F701C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the partition  effected India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Becca Lauer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02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India is not ready for a large scale migration of 14.5 million people going opposite directions.</a:t>
            </a:r>
            <a:endParaRPr lang="en-US" dirty="0"/>
          </a:p>
          <a:p>
            <a:r>
              <a:rPr lang="en-US" dirty="0" smtClean="0"/>
              <a:t>People had blamed the British for pulling out of India and not making a definitive map of the border of India.</a:t>
            </a:r>
          </a:p>
          <a:p>
            <a:r>
              <a:rPr lang="en-US" dirty="0" smtClean="0"/>
              <a:t>The British had argued that they had limited resources after WW II.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40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Political leaders are being targeted by other parties of the leadership</a:t>
            </a:r>
            <a:r>
              <a:rPr lang="en-US" smtClean="0"/>
              <a:t>, and people </a:t>
            </a:r>
            <a:r>
              <a:rPr lang="en-US" dirty="0" smtClean="0"/>
              <a:t>are mostly blaming the leaders for the downfall of </a:t>
            </a:r>
            <a:r>
              <a:rPr lang="en-US" smtClean="0"/>
              <a:t>India.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25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people of India ( Hindu’s &amp; Muslims) have been targeting each other and killing each other in a man-slaughter. </a:t>
            </a:r>
          </a:p>
          <a:p>
            <a:r>
              <a:rPr lang="en-US" dirty="0" smtClean="0"/>
              <a:t>The two leaders of India and Pakistan never got along.</a:t>
            </a:r>
            <a:endParaRPr lang="en-US" dirty="0"/>
          </a:p>
          <a:p>
            <a:r>
              <a:rPr lang="en-US" dirty="0" smtClean="0"/>
              <a:t>Since the two independent nations formed, the tension has increased greatly and has broken into violent acts.</a:t>
            </a:r>
          </a:p>
          <a:p>
            <a:r>
              <a:rPr lang="en-US" dirty="0" smtClean="0"/>
              <a:t>The violence has over shadowed the birth of two great nations.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24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millions dead, India did not have people with the skill set that it needed to work the jobs that people had before the partition.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544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85</TotalTime>
  <Words>180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Concourse</vt:lpstr>
      <vt:lpstr>How the partition  effected India</vt:lpstr>
      <vt:lpstr>Political</vt:lpstr>
      <vt:lpstr>Political</vt:lpstr>
      <vt:lpstr>Social</vt:lpstr>
      <vt:lpstr>Economic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the partition  effected India</dc:title>
  <dc:creator>Rebecca Lauer (STUDENT)</dc:creator>
  <cp:lastModifiedBy>2015107</cp:lastModifiedBy>
  <cp:revision>5</cp:revision>
  <dcterms:created xsi:type="dcterms:W3CDTF">2013-05-02T17:02:52Z</dcterms:created>
  <dcterms:modified xsi:type="dcterms:W3CDTF">2013-05-06T18:41:33Z</dcterms:modified>
</cp:coreProperties>
</file>